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89" autoAdjust="0"/>
  </p:normalViewPr>
  <p:slideViewPr>
    <p:cSldViewPr>
      <p:cViewPr varScale="1">
        <p:scale>
          <a:sx n="73" d="100"/>
          <a:sy n="73" d="100"/>
        </p:scale>
        <p:origin x="-418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16F6D-F86C-4F77-9760-345B8CA57D76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C8E6D-2DBE-4215-8921-4A614A077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53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S½ 14 &amp; W½ 13 104 14 W5M		√		1525 meters of road			Complete June 2015			Buffalo Head Mennonite School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C8E6D-2DBE-4215-8921-4A614A0776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85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Bennie Peters road, SE 15 102 18 W5M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C8E6D-2DBE-4215-8921-4A614A0776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99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S½ 18 103 18 ,S½ 13 103 19 W5M		√		3200 meters of road			In Progress			BRAUN, Ben	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C8E6D-2DBE-4215-8921-4A614A0776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53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 12 104 19 W5M		√		800 meters of road			In Progress			HARMS, Henry	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C8E6D-2DBE-4215-8921-4A614A0776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83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 14 104 16 W5M		√		800 meters of road			Complete July 2015			SIMPSON, John	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C8E6D-2DBE-4215-8921-4A614A0776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45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NW 14 106 12 W5M		√		350 meters of road			Complete July 2015			BOEHLIG, Nick	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C8E6D-2DBE-4215-8921-4A614A0776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73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 3 104 15 W5M		√		1700 meters of road			In Progress			PETERS, Martin (Ernie Peters)	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C8E6D-2DBE-4215-8921-4A614A0776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63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 3 104 15 W5M		√		1700 meters of road			Complete with conditions			PETERS, Martin (Ernie Peters)	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C8E6D-2DBE-4215-8921-4A614A0776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76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NW 28 103 17 W5M		√		850 meters of road			In Progress			BRAUN, Martin	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C8E6D-2DBE-4215-8921-4A614A0776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25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NW 1 104 14 W5M		√		1670 meters of road			Complete July 2015			DRIEDGER, David	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C8E6D-2DBE-4215-8921-4A614A0776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35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NW 1 104 14 W5M		√		1670 meters of road			Complete July 2015			DRIEDGER, David	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C8E6D-2DBE-4215-8921-4A614A0776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38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 13 106 13 W5M		√		350 meters of road			Complete July 2015			WALL, Willy	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C8E6D-2DBE-4215-8921-4A614A0776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7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F890-BD6F-4B9D-8B62-C8C378240411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1515-BBE6-4929-A6E2-C26E184F00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F890-BD6F-4B9D-8B62-C8C378240411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1515-BBE6-4929-A6E2-C26E184F00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F890-BD6F-4B9D-8B62-C8C378240411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1515-BBE6-4929-A6E2-C26E184F0001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F890-BD6F-4B9D-8B62-C8C378240411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1515-BBE6-4929-A6E2-C26E184F000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F890-BD6F-4B9D-8B62-C8C378240411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1515-BBE6-4929-A6E2-C26E184F00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F890-BD6F-4B9D-8B62-C8C378240411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1515-BBE6-4929-A6E2-C26E184F000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F890-BD6F-4B9D-8B62-C8C378240411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1515-BBE6-4929-A6E2-C26E184F00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F890-BD6F-4B9D-8B62-C8C378240411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1515-BBE6-4929-A6E2-C26E184F00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F890-BD6F-4B9D-8B62-C8C378240411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1515-BBE6-4929-A6E2-C26E184F00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F890-BD6F-4B9D-8B62-C8C378240411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1515-BBE6-4929-A6E2-C26E184F000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FF890-BD6F-4B9D-8B62-C8C378240411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1515-BBE6-4929-A6E2-C26E184F000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03FF890-BD6F-4B9D-8B62-C8C378240411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A711515-BBE6-4929-A6E2-C26E184F000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Roads To New Lands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Trent McLaughlin, </a:t>
            </a:r>
            <a:r>
              <a:rPr lang="en-US" dirty="0" err="1" smtClean="0"/>
              <a:t>P.Eng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41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rent.mclaughlin\Documents\Roads to New Lands\Roads to new lands photo\20150708_1336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38200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788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rent.mclaughlin\Documents\Roads to New Lands\Roads to new lands photo\20150708_1336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86800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581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rent.mclaughlin\Documents\Roads to New Lands\Roads to new lands photo\20150731_102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094133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396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rent.mclaughlin\Documents\Roads to New Lands\Roads to new lands photo\20150821_134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458200" cy="47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444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rent.mclaughlin\Documents\Roads to New Lands\Roads to new lands photo\20150924_162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001000" cy="45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281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rent.mclaughlin\Documents\Roads to New Lands\Roads to new lands photo\20151112_095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2296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435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26670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Questions?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8963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06536"/>
            <a:ext cx="2514600" cy="561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185672"/>
          </a:xfrm>
        </p:spPr>
        <p:txBody>
          <a:bodyPr/>
          <a:lstStyle/>
          <a:p>
            <a:r>
              <a:rPr lang="en-US" dirty="0" smtClean="0"/>
              <a:t>Process for Land Owners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16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2013			5.4 Kilometers Approved</a:t>
            </a:r>
          </a:p>
          <a:p>
            <a:r>
              <a:rPr lang="en-US" dirty="0" smtClean="0"/>
              <a:t>2014			18.0 Kilometers Approved</a:t>
            </a:r>
          </a:p>
          <a:p>
            <a:r>
              <a:rPr lang="en-US" dirty="0" smtClean="0"/>
              <a:t>2015			9.8 Kilometers Approved.</a:t>
            </a:r>
          </a:p>
          <a:p>
            <a:r>
              <a:rPr lang="en-US" dirty="0" smtClean="0"/>
              <a:t>In Progress 		25.5 Kilometers</a:t>
            </a:r>
            <a:br>
              <a:rPr lang="en-US" dirty="0" smtClean="0"/>
            </a:br>
            <a:r>
              <a:rPr lang="en-US" dirty="0" smtClean="0"/>
              <a:t>or to Start</a:t>
            </a:r>
            <a:br>
              <a:rPr lang="en-US" dirty="0" smtClean="0"/>
            </a:br>
            <a:r>
              <a:rPr lang="en-US" dirty="0" smtClean="0"/>
              <a:t> in 2016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97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trent.mclaughlin\Documents\Roads to New Lands\Roads to new lands photo\20150612_1708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1905000"/>
            <a:ext cx="78232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41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ent.mclaughlin\Documents\Roads to New Lands\Roads to new lands photo\20150624_144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7630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80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rent.mclaughlin\Documents\Roads to New Lands\Roads to new lands photo\20150708_123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990600"/>
            <a:ext cx="8398933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70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rent.mclaughlin\Documents\Roads to New Lands\Roads to new lands photo\20150708_125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17" y="1219200"/>
            <a:ext cx="8365067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733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rent.mclaughlin\Documents\Roads to New Lands\Roads to new lands photo\20150708_1252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8771467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498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rent.mclaughlin\Documents\Roads to New Lands\Roads to new lands photo\20150612_1646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0772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5276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189</TotalTime>
  <Words>106</Words>
  <Application>Microsoft Office PowerPoint</Application>
  <PresentationFormat>On-screen Show (4:3)</PresentationFormat>
  <Paragraphs>33</Paragraphs>
  <Slides>16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Waveform</vt:lpstr>
      <vt:lpstr>Roads To New Lands Update</vt:lpstr>
      <vt:lpstr>Process for Land Owners</vt:lpstr>
      <vt:lpstr>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Roads To New Lands Update</dc:title>
  <dc:creator>Trent McLaughlin</dc:creator>
  <cp:lastModifiedBy>Carrie Simpson</cp:lastModifiedBy>
  <cp:revision>8</cp:revision>
  <dcterms:created xsi:type="dcterms:W3CDTF">2016-01-24T18:22:19Z</dcterms:created>
  <dcterms:modified xsi:type="dcterms:W3CDTF">2016-01-25T18:28:19Z</dcterms:modified>
</cp:coreProperties>
</file>